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01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14.xml" ContentType="application/vnd.openxmlformats-officedocument.presentationml.slide+xml"/>
  <Override PartName="/ppt/slides/slide6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6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0.xml" ContentType="application/vnd.openxmlformats-officedocument.presentationml.slide+xml"/>
  <Override PartName="/ppt/slides/slide55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54.xml" ContentType="application/vnd.openxmlformats-officedocument.presentationml.slide+xml"/>
  <Override PartName="/ppt/slides/slide78.xml" ContentType="application/vnd.openxmlformats-officedocument.presentationml.slide+xml"/>
  <Override PartName="/ppt/slides/slide89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5.xml" ContentType="application/vnd.openxmlformats-officedocument.presentationml.notesSlide+xml"/>
  <Override PartName="/ppt/slides/slide46.xml" ContentType="application/vnd.openxmlformats-officedocument.presentationml.slide+xml"/>
  <Override PartName="/ppt/slides/slide53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4.xml" ContentType="application/vnd.openxmlformats-officedocument.presentationml.slide+xml"/>
  <Override PartName="/ppt/slides/slide42.xml" ContentType="application/vnd.openxmlformats-officedocument.presentationml.slide+xml"/>
  <Override PartName="/ppt/presentation.xml" ContentType="application/vnd.openxmlformats-officedocument.presentationml.presentation.main+xml"/>
  <Override PartName="/ppt/slides/slide33.xml" ContentType="application/vnd.openxmlformats-officedocument.presentationml.slide+xml"/>
  <Override PartName="/ppt/slides/slide39.xml" ContentType="application/vnd.openxmlformats-officedocument.presentationml.slide+xml"/>
  <Override PartName="/ppt/slides/slide91.xml" ContentType="application/vnd.openxmlformats-officedocument.presentationml.slide+xml"/>
  <Override PartName="/ppt/slides/slide103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49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24.xml" ContentType="application/vnd.openxmlformats-officedocument.presentationml.slide+xml"/>
  <Override PartName="/ppt/slides/slide31.xml" ContentType="application/vnd.openxmlformats-officedocument.presentationml.slide+xml"/>
  <Override PartName="/ppt/slides/slide69.xml" ContentType="application/vnd.openxmlformats-officedocument.presentationml.slide+xml"/>
  <Override PartName="/ppt/slides/slide18.xml" ContentType="application/vnd.openxmlformats-officedocument.presentationml.slide+xml"/>
  <Override PartName="/ppt/slides/slide30.xml" ContentType="application/vnd.openxmlformats-officedocument.presentationml.slide+xml"/>
  <Override PartName="/ppt/theme/theme2.xml" ContentType="application/vnd.openxmlformats-officedocument.theme+xml"/>
  <Override PartName="/ppt/slides/slide72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notesSlides/notesSlide27.xml" ContentType="application/vnd.openxmlformats-officedocument.presentationml.notesSlide+xml"/>
  <Override PartName="/ppt/slides/slide25.xml" ContentType="application/vnd.openxmlformats-officedocument.presentationml.slide+xml"/>
  <Override PartName="/ppt/slides/slide1.xml" ContentType="application/vnd.openxmlformats-officedocument.presentationml.slide+xml"/>
  <Override PartName="/ppt/slides/slide61.xml" ContentType="application/vnd.openxmlformats-officedocument.presentationml.slide+xml"/>
  <Override PartName="/ppt/slides/slide13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8.xml" ContentType="application/vnd.openxmlformats-officedocument.presentationml.slide+xml"/>
  <Override PartName="/ppt/theme/theme1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88.xml" ContentType="application/vnd.openxmlformats-officedocument.presentationml.slide+xml"/>
  <Override PartName="/ppt/slides/slide74.xml" ContentType="application/vnd.openxmlformats-officedocument.presentationml.slide+xml"/>
  <Override PartName="/ppt/slides/slide68.xml" ContentType="application/vnd.openxmlformats-officedocument.presentationml.slide+xml"/>
  <Override PartName="/ppt/slides/slide5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1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slides/slide58.xml" ContentType="application/vnd.openxmlformats-officedocument.presentationml.slide+xml"/>
  <Override PartName="/ppt/notesSlides/notesSlide103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17.xml" ContentType="application/vnd.openxmlformats-officedocument.presentationml.slide+xml"/>
  <Override PartName="/ppt/slides/slide63.xml" ContentType="application/vnd.openxmlformats-officedocument.presentationml.slide+xml"/>
  <Override PartName="/ppt/viewProps.xml" ContentType="application/vnd.openxmlformats-officedocument.presentationml.viewProps+xml"/>
  <Override PartName="/ppt/notesSlides/notesSlide75.xml" ContentType="application/vnd.openxmlformats-officedocument.presentationml.notesSlide+xml"/>
  <Override PartName="/ppt/slides/slide67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6.xml" ContentType="application/vnd.openxmlformats-officedocument.presentationml.slide+xml"/>
  <Override PartName="/ppt/slides/slide9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32.xml" ContentType="application/vnd.openxmlformats-officedocument.presentationml.slide+xml"/>
  <Override PartName="/ppt/slides/slide7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47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9.xml" ContentType="application/vnd.openxmlformats-officedocument.presentationml.notesSlide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ppt/notesSlides/notesSlide102.xml" ContentType="application/vnd.openxmlformats-officedocument.presentationml.notes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70.xml" ContentType="application/vnd.openxmlformats-officedocument.presentationml.slide+xml"/>
  <Override PartName="/ppt/slides/slide19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8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28.xml" ContentType="application/vnd.openxmlformats-officedocument.presentationml.notes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85.xml" ContentType="application/vnd.openxmlformats-officedocument.presentationml.slide+xml"/>
  <Override PartName="/ppt/slides/slide23.xml" ContentType="application/vnd.openxmlformats-officedocument.presentationml.slide+xml"/>
  <Override PartName="/ppt/slides/slide75.xml" ContentType="application/vnd.openxmlformats-officedocument.presentationml.slide+xml"/>
  <Override PartName="/ppt/slides/slide77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26.xml" ContentType="application/vnd.openxmlformats-officedocument.presentationml.slide+xml"/>
  <Override PartName="/ppt/slides/slide2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93.xml" ContentType="application/vnd.openxmlformats-officedocument.presentationml.slide+xml"/>
  <Override PartName="/ppt/slides/slide9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98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01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6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42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35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43.xml" ContentType="application/vnd.openxmlformats-officedocument.presentationml.slide+xml"/>
  <Override PartName="/ppt/slides/slide94.xml" ContentType="application/vnd.openxmlformats-officedocument.presentationml.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69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71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 showSpecialPlsOnTitleSld="0">
  <p:sldMasterIdLst>
    <p:sldMasterId id="2147483648" r:id="rId1"/>
  </p:sldMasterIdLst>
  <p:notesMasterIdLst>
    <p:notesMasterId r:id="rId10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350" r:id="rId98"/>
    <p:sldId id="351" r:id="rId99"/>
    <p:sldId id="352" r:id="rId100"/>
    <p:sldId id="353" r:id="rId101"/>
    <p:sldId id="354" r:id="rId102"/>
    <p:sldId id="355" r:id="rId103"/>
    <p:sldId id="356" r:id="rId104"/>
    <p:sldId id="357" r:id="rId105"/>
    <p:sldId id="358" r:id="rId106"/>
  </p:sldIdLst>
  <p:sldSz cx="12192000" cy="6858000"/>
  <p:notesSz cx="6858000" cy="9144000"/>
  <p:defaultTextStyle>
    <a:defPPr>
      <a:defRPr lang="en-US"/>
    </a:defPPr>
    <a:lvl1pPr marL="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93" d="100"/>
          <a:sy n="93" d="100"/>
        </p:scale>
        <p:origin x="274" y="8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slide" Target="slides/slide84.xml"/><Relationship Id="rId88" Type="http://schemas.openxmlformats.org/officeDocument/2006/relationships/slide" Target="slides/slide85.xml"/><Relationship Id="rId89" Type="http://schemas.openxmlformats.org/officeDocument/2006/relationships/slide" Target="slides/slide86.xml"/><Relationship Id="rId90" Type="http://schemas.openxmlformats.org/officeDocument/2006/relationships/slide" Target="slides/slide87.xml"/><Relationship Id="rId91" Type="http://schemas.openxmlformats.org/officeDocument/2006/relationships/slide" Target="slides/slide88.xml"/><Relationship Id="rId92" Type="http://schemas.openxmlformats.org/officeDocument/2006/relationships/slide" Target="slides/slide89.xml"/><Relationship Id="rId93" Type="http://schemas.openxmlformats.org/officeDocument/2006/relationships/slide" Target="slides/slide90.xml"/><Relationship Id="rId94" Type="http://schemas.openxmlformats.org/officeDocument/2006/relationships/slide" Target="slides/slide91.xml"/><Relationship Id="rId95" Type="http://schemas.openxmlformats.org/officeDocument/2006/relationships/slide" Target="slides/slide92.xml"/><Relationship Id="rId96" Type="http://schemas.openxmlformats.org/officeDocument/2006/relationships/slide" Target="slides/slide93.xml"/><Relationship Id="rId97" Type="http://schemas.openxmlformats.org/officeDocument/2006/relationships/slide" Target="slides/slide94.xml"/><Relationship Id="rId98" Type="http://schemas.openxmlformats.org/officeDocument/2006/relationships/slide" Target="slides/slide95.xml"/><Relationship Id="rId99" Type="http://schemas.openxmlformats.org/officeDocument/2006/relationships/slide" Target="slides/slide96.xml"/><Relationship Id="rId100" Type="http://schemas.openxmlformats.org/officeDocument/2006/relationships/slide" Target="slides/slide97.xml"/><Relationship Id="rId101" Type="http://schemas.openxmlformats.org/officeDocument/2006/relationships/slide" Target="slides/slide98.xml"/><Relationship Id="rId102" Type="http://schemas.openxmlformats.org/officeDocument/2006/relationships/slide" Target="slides/slide99.xml"/><Relationship Id="rId103" Type="http://schemas.openxmlformats.org/officeDocument/2006/relationships/slide" Target="slides/slide100.xml"/><Relationship Id="rId104" Type="http://schemas.openxmlformats.org/officeDocument/2006/relationships/slide" Target="slides/slide101.xml"/><Relationship Id="rId105" Type="http://schemas.openxmlformats.org/officeDocument/2006/relationships/slide" Target="slides/slide102.xml"/><Relationship Id="rId106" Type="http://schemas.openxmlformats.org/officeDocument/2006/relationships/slide" Target="slides/slide103.xml"/><Relationship Id="rId107" Type="http://schemas.openxmlformats.org/officeDocument/2006/relationships/notesMaster" Target="notesMasters/notesMaster1.xml"/><Relationship Id="rId108" Type="http://schemas.openxmlformats.org/officeDocument/2006/relationships/presProps" Target="presProps.xml" /><Relationship Id="rId109" Type="http://schemas.openxmlformats.org/officeDocument/2006/relationships/tableStyles" Target="tableStyles.xml" /><Relationship Id="rId11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6896649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00540970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8A7D28-A95E-7D4A-B2FA-B7FAD5894E74}" type="datetimeFigureOut">
              <a:rPr lang="de-DE"/>
              <a:t>09.06.2026</a:t>
            </a:fld>
            <a:endParaRPr lang="de-DE"/>
          </a:p>
        </p:txBody>
      </p:sp>
      <p:sp>
        <p:nvSpPr>
          <p:cNvPr id="1704435654" name="Folienbildplatzhalt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1685579737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88562703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6325110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207D1A8-A703-754E-A8F7-8B39BE540669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 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 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 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 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 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 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 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 ?>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 ?>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 ?>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 ?>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 ?>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 ?>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 ?>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 ?>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 ?>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 ?>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 ?>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 ?>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 ?>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 ?>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 ?>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 ?>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 ?>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 ?>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 ?>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 ?>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 ?>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 ?>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 ?>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 ?>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 ?>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 ?>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 ?>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 ?>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 ?>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 ?>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 ?>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 ?>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 ?>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 ?>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 ?>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 ?>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 ?>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 ?>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 ?>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 ?>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 ?>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 ?>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 ?>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 ?>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 ?>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 ?>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 ?>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 ?>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 ?>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 ?>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 ?>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 ?>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 ?>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 ?>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 ?>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 ?>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 ?>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 ?>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E02507B-26D5-5BD6-0574-980FAF14F16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E856B1B-73F8-BAC2-9ACE-A00D75C359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CE8F408-1775-626B-76AE-938691FC9B3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BF7D49C-15C5-BCF3-2798-E9307713332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9F88B26-E3CD-A255-58C3-CB993208DE0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98AB485-C0AE-5DD8-C597-4CF76DFE6C2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88A486E-B154-9C16-B8A6-5AA856576D9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B965A65-4BB4-0111-B989-B135338B30A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2352251-6A41-385F-CC49-9A0CED9561E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264C55C-A0DD-E962-3C88-C0995FB1F1F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897AA98-2B85-53C8-2116-FFBAA0D3A62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1A3CEEF-E9B5-31DC-EF7F-E9E8F5F3EA5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C99B7D0-1889-1A2E-271B-4B0DFB7ECF6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AF392C-85FB-E598-6573-3CE37231685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32DEAC3-9025-44F5-C833-5549D5BC946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EB62319-8164-7327-2793-91A93D41948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F9EE9F3-60EC-8824-32A2-DA213A27959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D10A50E-A11F-66C9-5A47-B0022739758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2385825-159A-6E36-AAC3-BFFE084D3C5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EA035F-FA60-09DE-8A1D-E73CE4FFDFD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3D2D2C-75F6-DA26-9B32-FB35B7755B4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DB97274-18D3-F8B2-93FE-E50DCA94F01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4EAF8E-BAE5-B621-843D-A249775AB8B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B379333-6663-51CA-E425-A8EFA58A5ED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5914F3-C303-7301-88DE-4D63B5599F6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A125A6-A780-A943-A030-FA67CE15F78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5417B64-288E-D580-7137-C48DF11FFA0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80971DB-CE55-AA6E-ABDA-CF2CE46334E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AE7929C-9089-19A6-210A-FAF0168D30B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5BE930E-4CA9-FCBE-A0FA-6F3010D3E81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60ACE1B-9C6C-96D7-3835-ED09A46E353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E89496-2999-4FDB-EF3B-04B45EA2F24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3A09F6-C5C6-9595-95BF-DBF4F49D1F4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D85308-7711-90B8-D8E7-320D5BF9815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2B231DE-7217-D083-8D54-70048DB4EC2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72E7A58-7A67-E7D3-E49C-DBBDE77304B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15C5AF5-B455-B078-7F9C-4998C1B8CEC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F483C18-65D9-28BE-CE20-D25CF0EA9BE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82B232-419D-FA95-2F33-844CEFA2A03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9590679-D01A-E785-2DD7-B7B43E89B6D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3B1643-439A-3B39-9307-55583E06018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6D4B1B5-6802-8804-2E0D-0787C62FE23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42EFD40-DDA4-71CE-891D-3441407B263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D34C31-AE48-35C3-E0FE-FD4B0B1AA6E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B60CB9C-28DC-9300-FA56-6A192D44A91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7E2B0C-D441-CE43-4F91-ED5EE397460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DCB53C7-9C1B-6EC1-D0CB-0D43A8FB597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965C947-F34E-7B12-BE5D-C4B44F18DC6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EBC304F-CCB7-66B9-69B8-EEA01949507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8F87358-FAE5-8CB4-9805-C9ACAEDA5AF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8DBD1A3-C9B0-7573-2789-2C71220B169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06B8B4D-B5A4-BB03-E0EF-C4D027B2D00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3322425-4928-004F-7C48-617F00C3F3C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B323EAA-0D7C-B683-F482-8E617931CD1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A5F7530-8849-074C-D7BA-00068B4B3A0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F54DC6F-6E17-B328-FBED-9FBA6EE16CA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E37446D-E8BD-8CA3-5C0A-C6E24B57536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512A552-67F0-34F4-53A9-9DEBA0AD78D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07190A3-AA3D-9E22-1E4A-0B6840D5F39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C80D244-45C7-26CD-BF8E-F802F2D7D47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D95A970-6072-E077-E949-07AF482374C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9B473D-C731-0972-4324-C14188F1B47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D55D1FA-D8B9-F3E0-B716-A37A8817CBF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3285F7-C422-B084-1CB5-69FEEB1DCDB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EEA9ECD-619C-BD01-AEDB-046E2C1ECCB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F166E4D-3B4D-3534-AD7B-3735D36F3C2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9B96668-D934-130C-72AC-44AC4A9FA7C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A675C15-8EF3-84DF-B70F-642B39B4ACF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35AC605-84BD-B263-3ADC-9C5DE1F4833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500886-2238-7750-79D6-3210C8F8676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0733FAB-B70E-9A29-AA19-6B2C8D8B958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482D99D-3A4C-A610-2A07-61D112F5461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E3F30DD-ED38-5160-A069-F5BFEE133D1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90B79E0-FF8D-1802-9E41-01BE64B43E8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9499F9D-7A31-DE61-5159-74659FDF743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CF5D7F9-5EC8-E163-3619-74A1E2AEE6B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1461A0-F505-2665-85D6-14FE882B16C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50DCD56-25FB-A8E7-601B-931A3FAA18F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B5A968-3938-014D-FC4A-06A0C86E7A9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183329A-334B-FE5C-3D77-02E02A9DCBC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15954F-7A68-BEBD-A7C4-C8ABFA2BA19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36364E0-E572-3B3F-DC1C-A48D36BB668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8087E45-0854-E5D8-7661-C4B51DEAEC4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581870C-99A1-143D-8EEA-A70E2F5CDD0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0D3061A-53C0-D63E-ADD2-7D8ECBB4E1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96E025D-C801-28DC-BE35-CA7538EF621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B3CD71D-FB38-D29A-149C-7E57A6A69CD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1E3818A-A7C8-2D64-07C6-38AC54E6D14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90177CA-C1E4-B086-0A81-4F941179B3B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0F8A569-5244-FB47-1C5E-7E271484EA6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FD79151-649E-D2DA-505F-6D4C11D8A1C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2D14289-CCCF-E247-81E1-D68535F74A3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1E583AE-5BC8-B704-CE9A-12FE4B03179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107839D-EAF5-7423-1515-ECE351C79E4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2635530-6691-B16E-8F80-8A2E8356B93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2409D1C-39DB-9887-4037-349F8650E2D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F7493B4-ED70-F6B6-7589-86937BD553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0FF696E-628B-ECB5-CE65-F31E5B740C6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BF56D3-7874-78AC-DE50-BB05101C31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6D7941E-9B2D-8652-DAA3-91371068A99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CEBD936-81AA-A43C-06E7-1D26A64F133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9404D02-2D6D-9915-740D-12BF0AD5BD0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1F9829-C750-CC3E-7E3B-0DEE4674BB2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7952968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693859812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1224462112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61446F-0A3A-1D45-A2A5-AF7CB7F1F7DF}" type="datetime1">
              <a:rPr lang="de-DE"/>
              <a:t>03.07.2026</a:t>
            </a:fld>
            <a:endParaRPr lang="de-DE"/>
          </a:p>
        </p:txBody>
      </p:sp>
      <p:sp>
        <p:nvSpPr>
          <p:cNvPr id="3435654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8678213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  <p:hf dt="0" ftr="1" hdr="0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4519933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324287160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988843342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172844B-876C-C34F-AB24-828EB452C39D}" type="datetime1">
              <a:rPr lang="de-DE"/>
              <a:t>03.07.2026</a:t>
            </a:fld>
            <a:endParaRPr lang="de-DE"/>
          </a:p>
        </p:txBody>
      </p:sp>
      <p:sp>
        <p:nvSpPr>
          <p:cNvPr id="147904896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0740965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3095611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722644931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6923083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C9A3C9-86DB-A94A-A667-9C7C3C92F228}" type="datetime1">
              <a:rPr lang="de-DE"/>
              <a:t>03.07.2026</a:t>
            </a:fld>
            <a:endParaRPr lang="de-DE"/>
          </a:p>
        </p:txBody>
      </p:sp>
      <p:sp>
        <p:nvSpPr>
          <p:cNvPr id="73880307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6512531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userDrawn="1">
  <p:cSld name="1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4801401" name="Title 1"/>
          <p:cNvSpPr>
            <a:spLocks noGrp="1"/>
          </p:cNvSpPr>
          <p:nvPr>
            <p:ph type="ctrTitle"/>
          </p:nvPr>
        </p:nvSpPr>
        <p:spPr bwMode="auto">
          <a:xfrm>
            <a:off x="914400" y="1805269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851098973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724399" y="641626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fld id="{BDFFD4DD-D88A-6B41-A621-D7877DF627A2}" type="slidenum">
              <a:rPr lang="de-DE"/>
              <a:t>9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0320533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488454181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F8960CA-054F-6E4A-A8EE-EA9BF2275217}" type="datetime1">
              <a:rPr lang="de-DE"/>
              <a:t>03.07.2026</a:t>
            </a:fld>
            <a:endParaRPr lang="de-DE"/>
          </a:p>
        </p:txBody>
      </p:sp>
      <p:sp>
        <p:nvSpPr>
          <p:cNvPr id="38073051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314305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1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Abschnitts-&#10;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8102097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43437631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520519896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3E42603-F299-9945-8771-1685D1665E2A}" type="datetime1">
              <a:rPr lang="de-DE"/>
              <a:t>03.07.2026</a:t>
            </a:fld>
            <a:endParaRPr lang="de-DE"/>
          </a:p>
        </p:txBody>
      </p:sp>
      <p:sp>
        <p:nvSpPr>
          <p:cNvPr id="372594069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2352654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5496365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8950265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60557063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646934666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9965304-7DD2-8449-B3DE-3F7B10DCCB68}" type="datetime1">
              <a:rPr lang="de-DE"/>
              <a:t>03.07.2026</a:t>
            </a:fld>
            <a:endParaRPr lang="de-DE"/>
          </a:p>
        </p:txBody>
      </p:sp>
      <p:sp>
        <p:nvSpPr>
          <p:cNvPr id="265555457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00251804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9012316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380811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4341039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223171741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211169618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  <a:prstGeom prst="rect">
            <a:avLst/>
          </a:prstGeo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474900839" name="Date Placeholder 6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81863E0-F46F-394C-9B3C-7486FF06B933}" type="datetime1">
              <a:rPr lang="de-DE"/>
              <a:t>03.07.2026</a:t>
            </a:fld>
            <a:endParaRPr lang="de-DE"/>
          </a:p>
        </p:txBody>
      </p:sp>
      <p:sp>
        <p:nvSpPr>
          <p:cNvPr id="1782454042" name="Footer Placeholder 7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5825798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6192609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069314520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C5E763B-06E6-4743-8691-F7417C922EF3}" type="datetime1">
              <a:rPr lang="de-DE"/>
              <a:t>03.07.2026</a:t>
            </a:fld>
            <a:endParaRPr lang="de-DE"/>
          </a:p>
        </p:txBody>
      </p:sp>
      <p:sp>
        <p:nvSpPr>
          <p:cNvPr id="167536643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363161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138557" name="Date Placeholder 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C07ACF6-E1D9-0447-BD62-A4514DE3F194}" type="datetime1">
              <a:rPr lang="de-DE"/>
              <a:t>03.07.2026</a:t>
            </a:fld>
            <a:endParaRPr lang="de-DE"/>
          </a:p>
        </p:txBody>
      </p:sp>
      <p:sp>
        <p:nvSpPr>
          <p:cNvPr id="936569136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86201941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2758227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1653807504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038133508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711539487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A9E8A9E-B02F-3649-ADDA-0D815EE6E72C}" type="datetime1">
              <a:rPr lang="de-DE"/>
              <a:t>03.07.2026</a:t>
            </a:fld>
            <a:endParaRPr lang="de-DE"/>
          </a:p>
        </p:txBody>
      </p:sp>
      <p:sp>
        <p:nvSpPr>
          <p:cNvPr id="1083582341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00528625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0032648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94457526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504909708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586931644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66658E1-F8AA-464B-9E1C-3BF5EF5F857D}" type="datetime1">
              <a:rPr lang="de-DE"/>
              <a:t>03.07.2026</a:t>
            </a:fld>
            <a:endParaRPr lang="de-DE"/>
          </a:p>
        </p:txBody>
      </p:sp>
      <p:sp>
        <p:nvSpPr>
          <p:cNvPr id="1019611285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452145951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A522E4-668B-CE41-A11B-1645DEC12FB9}" type="slidenum">
              <a:rPr lang="de-DE"/>
              <a:t>&lt;#&gt;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openxmlformats.org/officeDocument/2006/relationships/hyperlink" Target="https://www.alf-hannover.de/" TargetMode="External"/><Relationship Id="rId17" Type="http://schemas.openxmlformats.org/officeDocument/2006/relationships/hyperlink" Target="mailto:alf@gwlb.de" TargetMode="External"/><Relationship Id="rId18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95873163" name="Grafik 12"/>
          <p:cNvPicPr>
            <a:picLocks noChangeAspect="1"/>
          </p:cNvPicPr>
          <p:nvPr userDrawn="1"/>
        </p:nvPicPr>
        <p:blipFill>
          <a:blip r:embed="rId14"/>
          <a:srcRect l="357" t="23693" r="-356" b="-23692"/>
          <a:stretch/>
        </p:blipFill>
        <p:spPr bwMode="auto">
          <a:xfrm>
            <a:off x="8551575" y="3236581"/>
            <a:ext cx="3313795" cy="4687122"/>
          </a:xfrm>
          <a:prstGeom prst="rect">
            <a:avLst/>
          </a:prstGeom>
        </p:spPr>
      </p:pic>
      <p:sp>
        <p:nvSpPr>
          <p:cNvPr id="884065813" name="Rechteck 17"/>
          <p:cNvSpPr/>
          <p:nvPr userDrawn="1"/>
        </p:nvSpPr>
        <p:spPr bwMode="auto">
          <a:xfrm>
            <a:off x="7512552" y="2578740"/>
            <a:ext cx="2770556" cy="1921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565405415" name="Rechteck: abgerundete Ecken 10"/>
          <p:cNvSpPr/>
          <p:nvPr userDrawn="1"/>
        </p:nvSpPr>
        <p:spPr bwMode="auto">
          <a:xfrm>
            <a:off x="2799981" y="1990264"/>
            <a:ext cx="6587231" cy="2119816"/>
          </a:xfrm>
          <a:prstGeom prst="roundRect">
            <a:avLst>
              <a:gd name="adj" fmla="val 16667"/>
            </a:avLst>
          </a:prstGeom>
          <a:solidFill>
            <a:srgbClr val="E5E1D7"/>
          </a:solidFill>
          <a:ln>
            <a:solidFill>
              <a:srgbClr val="2731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49388325" name="Rechteck 5"/>
          <p:cNvSpPr/>
          <p:nvPr userDrawn="1"/>
        </p:nvSpPr>
        <p:spPr bwMode="auto">
          <a:xfrm>
            <a:off x="-50646" y="-66493"/>
            <a:ext cx="12327954" cy="1305946"/>
          </a:xfrm>
          <a:prstGeom prst="rect">
            <a:avLst/>
          </a:prstGeom>
          <a:solidFill>
            <a:srgbClr val="273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786294396" name="Grafik 14"/>
          <p:cNvPicPr>
            <a:picLocks noChangeAspect="1"/>
          </p:cNvPicPr>
          <p:nvPr userDrawn="1"/>
        </p:nvPicPr>
        <p:blipFill>
          <a:blip r:embed="rId15"/>
          <a:stretch/>
        </p:blipFill>
        <p:spPr bwMode="auto">
          <a:xfrm>
            <a:off x="166544" y="5530111"/>
            <a:ext cx="3406835" cy="1212080"/>
          </a:xfrm>
          <a:prstGeom prst="rect">
            <a:avLst/>
          </a:prstGeom>
        </p:spPr>
      </p:pic>
      <p:sp>
        <p:nvSpPr>
          <p:cNvPr id="550177211" name="Textfeld 15"/>
          <p:cNvSpPr txBox="1"/>
          <p:nvPr userDrawn="1"/>
        </p:nvSpPr>
        <p:spPr bwMode="auto">
          <a:xfrm>
            <a:off x="10003525" y="417194"/>
            <a:ext cx="1769805" cy="43088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defRPr/>
            </a:pPr>
            <a:r>
              <a:rPr lang="de-DE" sz="1100">
                <a:solidFill>
                  <a:srgbClr val="CFD4F1"/>
                </a:solidFill>
              </a:rPr>
              <a:t>Web: </a:t>
            </a:r>
            <a:r>
              <a:rPr lang="de-DE" sz="1100" u="sng">
                <a:solidFill>
                  <a:srgbClr val="CFD4F1"/>
                </a:solidFill>
                <a:hlinkClick r:id="rId16" tooltip=""/>
              </a:rPr>
              <a:t>www.alf-hannover.de </a:t>
            </a:r>
            <a:endParaRPr lang="de-DE" sz="1100" u="none">
              <a:solidFill>
                <a:srgbClr val="CFD4F1"/>
              </a:solidFill>
            </a:endParaRPr>
          </a:p>
          <a:p>
            <a:pPr algn="l">
              <a:defRPr/>
            </a:pPr>
            <a:r>
              <a:rPr lang="de-DE" sz="1100">
                <a:solidFill>
                  <a:srgbClr val="CFD4F1"/>
                </a:solidFill>
              </a:rPr>
              <a:t>Mail: </a:t>
            </a:r>
            <a:r>
              <a:rPr lang="de-DE" sz="1100" u="sng">
                <a:solidFill>
                  <a:srgbClr val="CFD4F1"/>
                </a:solidFill>
                <a:hlinkClick r:id="rId17" tooltip=""/>
              </a:rPr>
              <a:t>alf@gwlb.de </a:t>
            </a:r>
            <a:endParaRPr lang="de-DE" sz="1100">
              <a:solidFill>
                <a:srgbClr val="CFD4F1"/>
              </a:solidFill>
            </a:endParaRPr>
          </a:p>
        </p:txBody>
      </p:sp>
      <p:sp>
        <p:nvSpPr>
          <p:cNvPr id="1896843060" name="Textfeld 3"/>
          <p:cNvSpPr txBox="1"/>
          <p:nvPr userDrawn="1"/>
        </p:nvSpPr>
        <p:spPr bwMode="auto">
          <a:xfrm>
            <a:off x="85520" y="478749"/>
            <a:ext cx="2559004" cy="369332"/>
          </a:xfrm>
          <a:prstGeom prst="rect">
            <a:avLst/>
          </a:prstGeom>
          <a:solidFill>
            <a:srgbClr val="273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>
              <a:defRPr/>
            </a:pPr>
            <a:r>
              <a:rPr lang="de-DE" sz="3200"/>
              <a:t>Blitzlesen</a:t>
            </a:r>
            <a:endParaRPr lang="de-DE" sz="2800"/>
          </a:p>
        </p:txBody>
      </p:sp>
      <p:pic>
        <p:nvPicPr>
          <p:cNvPr id="1523013721" name="Grafik 23"/>
          <p:cNvPicPr>
            <a:picLocks noChangeAspect="1"/>
          </p:cNvPicPr>
          <p:nvPr userDrawn="1"/>
        </p:nvPicPr>
        <p:blipFill>
          <a:blip r:embed="rId18"/>
          <a:srcRect l="0" t="0" r="43526" b="56772"/>
          <a:stretch/>
        </p:blipFill>
        <p:spPr bwMode="auto">
          <a:xfrm rot="21088854">
            <a:off x="238326" y="1686458"/>
            <a:ext cx="2063387" cy="22339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1" hdr="0" sldNum="1"/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0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0.xml"/></Relationships>
</file>

<file path=ppt/slides/_rels/slide10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1.xml"/></Relationships>
</file>

<file path=ppt/slides/_rels/slide10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2.xml"/></Relationships>
</file>

<file path=ppt/slides/_rels/slide10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3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3.xml"/></Relationships>
</file>

<file path=ppt/slides/_rels/slide9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4.xml"/></Relationships>
</file>

<file path=ppt/slides/_rels/slide9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8.xml"/></Relationships>
</file>

<file path=ppt/slides/_rels/slide9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8261581" name="Rechteck 1"/>
          <p:cNvSpPr/>
          <p:nvPr/>
        </p:nvSpPr>
        <p:spPr bwMode="auto">
          <a:xfrm>
            <a:off x="2631367" y="1771027"/>
            <a:ext cx="7025750" cy="2554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47018003" name="Textfeld 3"/>
          <p:cNvSpPr txBox="1"/>
          <p:nvPr/>
        </p:nvSpPr>
        <p:spPr bwMode="auto">
          <a:xfrm>
            <a:off x="2295869" y="1771027"/>
            <a:ext cx="7716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8000" b="1"/>
              <a:t>Blitzlesen</a:t>
            </a:r>
            <a:endParaRPr lang="de-DE" sz="6600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594452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das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94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55944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94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5944522" grpId="0"/>
      <p:bldP spid="1455944522" grpId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548579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ohne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48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8548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548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5485793" grpId="0"/>
      <p:bldP spid="1685485793" grpId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957112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eines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57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39571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957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9571123" grpId="0"/>
      <p:bldP spid="1339571123" grpId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162199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können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162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71621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162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1621998" grpId="0"/>
      <p:bldP spid="1671621998" grpId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781088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sein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81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37810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781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810889" grpId="0"/>
      <p:bldP spid="93781088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374935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nicht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74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73749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374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749353" grpId="0"/>
      <p:bldP spid="77374935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212539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von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212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3212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212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2125392" grpId="0"/>
      <p:bldP spid="143212539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6489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sie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2564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4897" grpId="0"/>
      <p:bldP spid="2256489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005196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ist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005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30051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005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0051960" grpId="0"/>
      <p:bldP spid="143005196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961360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des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1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69613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1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13601" grpId="0"/>
      <p:bldP spid="36961360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440004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sich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40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64400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440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400042" grpId="0"/>
      <p:bldP spid="96440004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648864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mit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8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56488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648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88648" grpId="0"/>
      <p:bldP spid="95648864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625676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dem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25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46256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25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256764" grpId="0"/>
      <p:bldP spid="114625676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845205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dass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45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0845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845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8452052" grpId="0"/>
      <p:bldP spid="130845205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9638127" name="Rechteck 1"/>
          <p:cNvSpPr/>
          <p:nvPr/>
        </p:nvSpPr>
        <p:spPr bwMode="auto">
          <a:xfrm>
            <a:off x="2618792" y="1841241"/>
            <a:ext cx="7053943" cy="238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77106803" name="Foliennummernplatzhalt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ctr">
              <a:defRPr/>
            </a:pPr>
            <a:fld id="{BDFFD4DD-D88A-6B41-A621-D7877DF627A2}" type="slidenum">
              <a:rPr lang="de-DE"/>
              <a:t>2</a:t>
            </a:fld>
            <a:endParaRPr lang="de-DE"/>
          </a:p>
        </p:txBody>
      </p:sp>
      <p:sp>
        <p:nvSpPr>
          <p:cNvPr id="339027930" name="Titel 3"/>
          <p:cNvSpPr>
            <a:spLocks noGrp="1"/>
          </p:cNvSpPr>
          <p:nvPr>
            <p:ph type="ctrTitle"/>
          </p:nvPr>
        </p:nvSpPr>
        <p:spPr bwMode="auto">
          <a:xfrm>
            <a:off x="2286000" y="3402877"/>
            <a:ext cx="7921690" cy="2387600"/>
          </a:xfrm>
        </p:spPr>
        <p:txBody>
          <a:bodyPr/>
          <a:lstStyle/>
          <a:p>
            <a:pPr algn="l">
              <a:defRPr/>
            </a:pPr>
            <a:r>
              <a:rPr lang="de-DE" sz="2000" b="1"/>
              <a:t>Hinweise zur Nutzung der Präsentation</a:t>
            </a:r>
            <a:br>
              <a:rPr lang="de-DE" sz="1800"/>
            </a:br>
            <a:r>
              <a:rPr lang="de-DE" sz="1800"/>
              <a:t>Grundlage dieser Präsentation sind die 100 häufigsten Wörter der deutschen Sprache.</a:t>
            </a:r>
            <a:br>
              <a:rPr lang="de-DE" sz="1800"/>
            </a:br>
            <a:br>
              <a:rPr lang="de-DE" sz="1800"/>
            </a:br>
            <a:r>
              <a:rPr lang="de-DE" sz="1800" i="1"/>
              <a:t>Nutzungsmöglichkeiten</a:t>
            </a:r>
            <a:r>
              <a:rPr lang="de-DE" sz="1800"/>
              <a:t>: über ein Smartboard für die ganze Klasse, am Tablet zur Partnerarbeit </a:t>
            </a:r>
            <a:br>
              <a:rPr lang="de-DE" sz="1800"/>
            </a:br>
            <a:br>
              <a:rPr lang="de-DE" sz="1800"/>
            </a:br>
            <a:r>
              <a:rPr lang="de-DE" sz="1800" i="1"/>
              <a:t>Voraussetzung zur Nutzung</a:t>
            </a:r>
            <a:r>
              <a:rPr lang="de-DE" sz="1800"/>
              <a:t>: auf dem Gerät muss PowerPoint installiert sein, Aufrufen der Präsentation im Präsentationsmodus, das jeweilige Wort wird nach einer Anzeigedauer von 2 Sek. automatisch ausgeblendet, per „Return“/ „Weiterklicken“ zur Folgefolie/ zum nächsten Wort wechseln</a:t>
            </a:r>
            <a:br>
              <a:rPr lang="de-DE" sz="1800"/>
            </a:br>
            <a:br>
              <a:rPr lang="de-DE" sz="1800"/>
            </a:br>
            <a:r>
              <a:rPr lang="de-DE" sz="1800" i="1"/>
              <a:t>Nutzung auf Geräten ohne PPP: </a:t>
            </a:r>
            <a:r>
              <a:rPr lang="de-DE" sz="1800"/>
              <a:t>Präsentation als PDF abspeichern</a:t>
            </a:r>
            <a:br>
              <a:rPr lang="de-DE" sz="1800"/>
            </a:br>
            <a:r>
              <a:rPr lang="de-DE" sz="1800"/>
              <a:t>Nachteil: kein automatisches Ausblenden der Wörter </a:t>
            </a:r>
            <a:br>
              <a:rPr lang="de-DE" sz="1800"/>
            </a:br>
            <a:endParaRPr lang="de-DE" sz="1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413243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3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34132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13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132439" grpId="0"/>
      <p:bldP spid="93413243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887848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87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68878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887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878481" grpId="0"/>
      <p:bldP spid="66887848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78888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5788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8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88884" grpId="0"/>
      <p:bldP spid="5578888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030576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30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50305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030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0305760" grpId="0"/>
      <p:bldP spid="1650305760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370116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auf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70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03701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370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3701164" grpId="0"/>
      <p:bldP spid="170370116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827878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so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27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18278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827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278781" grpId="0"/>
      <p:bldP spid="818278781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800639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0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38006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800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8006390" grpId="0"/>
      <p:bldP spid="1338006390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859767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auch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859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68597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859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8597676" grpId="0"/>
      <p:bldP spid="166859767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701557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als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01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27015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701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7015578" grpId="0"/>
      <p:bldP spid="132701557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10649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3106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0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06495" grpId="0"/>
      <p:bldP spid="3310649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9762990" name="Rechteck 3"/>
          <p:cNvSpPr/>
          <p:nvPr/>
        </p:nvSpPr>
        <p:spPr bwMode="auto">
          <a:xfrm>
            <a:off x="2618792" y="1841241"/>
            <a:ext cx="7053943" cy="238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05398007" name="Titel 1"/>
          <p:cNvSpPr>
            <a:spLocks noGrp="1"/>
          </p:cNvSpPr>
          <p:nvPr>
            <p:ph type="ctrTitle"/>
          </p:nvPr>
        </p:nvSpPr>
        <p:spPr bwMode="auto">
          <a:xfrm>
            <a:off x="2286000" y="3429000"/>
            <a:ext cx="7903029" cy="2387600"/>
          </a:xfrm>
        </p:spPr>
        <p:txBody>
          <a:bodyPr/>
          <a:lstStyle/>
          <a:p>
            <a:pPr algn="l">
              <a:defRPr/>
            </a:pPr>
            <a:r>
              <a:rPr lang="de-DE" sz="2000" b="1"/>
              <a:t>Mögliche Anpassungen der Präsentation</a:t>
            </a:r>
            <a:br>
              <a:rPr lang="de-DE" sz="1800" b="1"/>
            </a:br>
            <a:r>
              <a:rPr lang="de-DE" sz="1800"/>
              <a:t>Durch Anklicken der Folie mit der rechten Maustaste können Folien gelöscht oder zusätzliche Folien eingefügt werden (zur Anpassung des Sichtwortschatzes).</a:t>
            </a:r>
            <a:br>
              <a:rPr lang="de-DE" sz="1800"/>
            </a:br>
            <a:r>
              <a:rPr lang="de-DE" sz="1800"/>
              <a:t>Durch Klicken auf die Registerkarte „Übergange“ kann über „Dauer“ (rechts oben) die Anzeigedauer der Wörter geändert werden.</a:t>
            </a:r>
            <a:br>
              <a:rPr lang="de-DE" sz="1800"/>
            </a:br>
            <a:br>
              <a:rPr lang="de-DE" sz="1800"/>
            </a:br>
            <a:r>
              <a:rPr lang="de-DE" sz="1800" b="1"/>
              <a:t>Tipp: D</a:t>
            </a:r>
            <a:r>
              <a:rPr lang="de-DE" sz="1800"/>
              <a:t>ie Präsentation kann neben der Überprüfung von Häufigkeitswörtern auch zur Vorentlastung von Lesetexten genutzt werden. Hierzu einfach 12-15 Wörter aus dem betreffenden Lesetext in die Präsentation einfügen und diese mit zunächst längerer Anzeigedauer, die Zeit zum Erlesen lässt, als vorbereitende Übung zum Text nutzen. </a:t>
            </a:r>
            <a:br>
              <a:rPr lang="de-DE" sz="1800"/>
            </a:br>
            <a:r>
              <a:rPr lang="de-DE" sz="1800"/>
              <a:t> </a:t>
            </a:r>
            <a:br>
              <a:rPr lang="de-DE"/>
            </a:br>
            <a:endParaRPr lang="de-DE"/>
          </a:p>
        </p:txBody>
      </p:sp>
      <p:sp>
        <p:nvSpPr>
          <p:cNvPr id="1232157032" name="Foliennummernplatzhalt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algn="ctr">
              <a:defRPr/>
            </a:pPr>
            <a:fld id="{BDFFD4DD-D88A-6B41-A621-D7877DF627A2}" type="slidenum">
              <a:rPr lang="de-DE"/>
              <a:t>3</a:t>
            </a:fld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824373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nach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824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98243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824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8243730" grpId="0"/>
      <p:bldP spid="189824373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82661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wie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1826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2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26619" grpId="0"/>
      <p:bldP spid="161826619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26207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6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25262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6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62078" grpId="0"/>
      <p:bldP spid="225262078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174849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für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7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31748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7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748495" grpId="0"/>
      <p:bldP spid="531748495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820801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man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820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18208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820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8208014" grpId="0"/>
      <p:bldP spid="1318208014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452118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aber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5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94521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5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4521188" grpId="0"/>
      <p:bldP spid="2094521188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609335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aus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609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16093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609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6093355" grpId="0"/>
      <p:bldP spid="1916093355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670428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durch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70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9670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670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704284" grpId="0"/>
      <p:bldP spid="59670428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325915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wenn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25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73259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25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259157" grpId="0"/>
      <p:bldP spid="57325915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153449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nur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71534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5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534498" grpId="0"/>
      <p:bldP spid="27153449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73606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die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0736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36065" grpId="0"/>
      <p:bldP spid="7073606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322390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war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322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93223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322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3223905" grpId="0"/>
      <p:bldP spid="179322390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786171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noch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6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87861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786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861713" grpId="0"/>
      <p:bldP spid="587861713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405814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werden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05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34058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05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058143" grpId="0"/>
      <p:bldP spid="1034058143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849427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bei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1849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49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4275" grpId="0"/>
      <p:bldP spid="61849427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903261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hat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03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139032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903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9032617" grpId="0"/>
      <p:bldP spid="2139032617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490385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wir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34903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903853" grpId="0"/>
      <p:bldP spid="1434903853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56394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was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63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563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63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63948" grpId="0"/>
      <p:bldP spid="40563948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413662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wird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3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04136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413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36620" grpId="0"/>
      <p:bldP spid="904136620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10893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sein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7108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1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108936" grpId="0"/>
      <p:bldP spid="197108936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066238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066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20662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066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0662381" grpId="0"/>
      <p:bldP spid="192066238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017624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17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40176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017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176248" grpId="0"/>
      <p:bldP spid="1940176248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560941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welche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60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5609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60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609412" grpId="0"/>
      <p:bldP spid="265609412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618421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sind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8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26184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618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184219" grpId="0"/>
      <p:bldP spid="826184219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225951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oder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5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92259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225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59517" grpId="0"/>
      <p:bldP spid="692259517" grpId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045766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um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45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80457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045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0457661" grpId="0"/>
      <p:bldP spid="1380457661" grpId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785665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haben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785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47856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785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7856651" grpId="0"/>
      <p:bldP spid="2047856651" grpId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016630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10166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66305" grpId="0"/>
      <p:bldP spid="1710166305" grpId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304987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mir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304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23049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304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3049873" grpId="0"/>
      <p:bldP spid="1723049873" grpId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016799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über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1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30167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01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0167997" grpId="0"/>
      <p:bldP spid="2030167997" grpId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538780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ihm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38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55387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538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5387802" grpId="0"/>
      <p:bldP spid="1155387802" grpId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621897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diese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21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96218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621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6218975" grpId="0"/>
      <p:bldP spid="139621897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899531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und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99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68995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899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8995311" grpId="0"/>
      <p:bldP spid="1468995311" grpId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767653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einem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7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27676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7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76533" grpId="0"/>
      <p:bldP spid="327676533" grpId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547896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ihr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47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65478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547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478960" grpId="0"/>
      <p:bldP spid="465478960" grpId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990662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uns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0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19906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90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906624" grpId="0"/>
      <p:bldP spid="219906624" grpId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6474441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da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47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16474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647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6474441" grpId="0"/>
      <p:bldP spid="1316474441" grpId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98423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zum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8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50984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98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984230" grpId="0"/>
      <p:bldP spid="2050984230" grpId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028029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zur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28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60280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028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0280296" grpId="0"/>
      <p:bldP spid="1960280296" grpId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165364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kann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65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51653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65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653640" grpId="0"/>
      <p:bldP spid="251653640" grpId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010951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doch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10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90109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10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109518" grpId="0"/>
      <p:bldP spid="890109518" grpId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810781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vor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0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8107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10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107812" grpId="0"/>
      <p:bldP spid="208107812" grpId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32078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dieser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2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8320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32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20784" grpId="0"/>
      <p:bldP spid="8832078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613582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13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86135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613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6135824" grpId="0"/>
      <p:bldP spid="1886135824" grpId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957199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mich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57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69571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957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9571990" grpId="0"/>
      <p:bldP spid="1969571990" grpId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366965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ihn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6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53669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36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3669652" grpId="0"/>
      <p:bldP spid="1753669652" grpId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953689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du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5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3953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5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536896" grpId="0"/>
      <p:bldP spid="239536896" grpId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901408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hatte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01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9014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01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014088" grpId="0"/>
      <p:bldP spid="269014088" grpId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3480083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seine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48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83480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48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480083" grpId="0"/>
      <p:bldP spid="583480083" grpId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048154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mehr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048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20481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048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0481544" grpId="0"/>
      <p:bldP spid="1820481544" grpId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784208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84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67842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84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842082" grpId="0"/>
      <p:bldP spid="1067842082" grpId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287431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denn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287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42874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287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2874318" grpId="0"/>
      <p:bldP spid="2042874318" grpId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530565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nun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0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15305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0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05659" grpId="0"/>
      <p:bldP spid="615305659" grpId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552601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unter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52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75526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552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5526014" grpId="0"/>
      <p:bldP spid="19755260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948503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zu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4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39485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94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9485030" grpId="0"/>
      <p:bldP spid="2039485030" grpId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783789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sehr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8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67837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78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837898" grpId="0"/>
      <p:bldP spid="1067837898" grpId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141866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selbst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1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41418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1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418662" grpId="0"/>
      <p:bldP spid="1641418662" grpId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445456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schon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45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64454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45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454560" grpId="0"/>
      <p:bldP spid="2064454560" grpId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34877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hier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4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5348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34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48776" grpId="0"/>
      <p:bldP spid="45348776" grpId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42679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bis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54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4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42679" grpId="0"/>
      <p:bldP spid="19542679" grpId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503392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habe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03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85033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503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5033922" grpId="0"/>
      <p:bldP spid="1285033922" grpId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076364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ihre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076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90763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076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0763642" grpId="0"/>
      <p:bldP spid="1490763642" grpId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200080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dann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200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32000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200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2000800" grpId="0"/>
      <p:bldP spid="1732000800" grpId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434443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ihnen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34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4344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434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344434" grpId="0"/>
      <p:bldP spid="404344434" grpId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411085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seiner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11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04110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411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4110854" grpId="0"/>
      <p:bldP spid="180411085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0458600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den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045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60458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045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0458600" grpId="0"/>
      <p:bldP spid="1860458600" grpId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493689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alle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9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14936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49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4936895" grpId="0"/>
      <p:bldP spid="1714936895" grpId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821300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wieder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8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18213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8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8213008" grpId="0"/>
      <p:bldP spid="1718213008" grpId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009598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meine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009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530095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009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0095982" grpId="0"/>
      <p:bldP spid="1530095982" grpId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5801056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Zeit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80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15801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580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5801056" grpId="0"/>
      <p:bldP spid="915801056" grpId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053615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gegen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53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0053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053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536154" grpId="0"/>
      <p:bldP spid="700536154" grpId="1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046045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vom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4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7046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04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46045" grpId="0"/>
      <p:bldP spid="107046045" grpId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2182674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ganz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18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22182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18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182674" grpId="0"/>
      <p:bldP spid="322182674" grpId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4546267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einzelnen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34546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454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46267" grpId="0"/>
      <p:bldP spid="534546267" grpId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9772218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wo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977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99772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977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9772218" grpId="0"/>
      <p:bldP spid="1999772218" grpId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6729022" name="Titel 1"/>
          <p:cNvSpPr>
            <a:spLocks noGrp="1"/>
          </p:cNvSpPr>
          <p:nvPr>
            <p:ph type="ctrTitle"/>
          </p:nvPr>
        </p:nvSpPr>
        <p:spPr bwMode="auto">
          <a:xfrm>
            <a:off x="2209800" y="1122363"/>
            <a:ext cx="7772400" cy="23876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entury Gothic"/>
              </a:rPr>
              <a:t>muss</a:t>
            </a:r>
            <a:endParaRPr lang="de-DE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72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467290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672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729022" grpId="0"/>
      <p:bldP spid="946729022" grpId="1"/>
    </p:bld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Gelb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onlyoffice/9.0.0.168</Application>
  <PresentationFormat>On-screen Show (4:3)</PresentationFormat>
  <Paragraphs>0</Paragraphs>
  <Slides>103</Slides>
  <Notes>103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</dc:title>
  <dc:creator>Fritschi Jussi</dc:creator>
  <cp:lastModifiedBy>Clara Steinkampf</cp:lastModifiedBy>
  <cp:revision>37</cp:revision>
  <dcterms:created xsi:type="dcterms:W3CDTF">2019-11-25T09:10:07Z</dcterms:created>
  <dcterms:modified xsi:type="dcterms:W3CDTF">2026-07-03T08:06:37Z</dcterms:modified>
</cp:coreProperties>
</file>