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80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0"/>
            <a:ext cx="7772400" cy="110251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F0994CD-CD86-4353-86B7-8520966DDED4}" type="datetimeFigureOut">
              <a:rPr lang="de-DE" smtClean="0"/>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E98B242-BE84-44E4-AE1A-1582D40945FD}" type="slidenum">
              <a:rPr lang="de-DE" smtClean="0"/>
              <a:t>‹Nr.›</a:t>
            </a:fld>
            <a:endParaRPr lang="de-DE"/>
          </a:p>
        </p:txBody>
      </p:sp>
    </p:spTree>
    <p:extLst>
      <p:ext uri="{BB962C8B-B14F-4D97-AF65-F5344CB8AC3E}">
        <p14:creationId xmlns:p14="http://schemas.microsoft.com/office/powerpoint/2010/main" val="231115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F0994CD-CD86-4353-86B7-8520966DDED4}" type="datetimeFigureOut">
              <a:rPr lang="de-DE" smtClean="0"/>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E98B242-BE84-44E4-AE1A-1582D40945FD}" type="slidenum">
              <a:rPr lang="de-DE" smtClean="0"/>
              <a:t>‹Nr.›</a:t>
            </a:fld>
            <a:endParaRPr lang="de-DE"/>
          </a:p>
        </p:txBody>
      </p:sp>
    </p:spTree>
    <p:extLst>
      <p:ext uri="{BB962C8B-B14F-4D97-AF65-F5344CB8AC3E}">
        <p14:creationId xmlns:p14="http://schemas.microsoft.com/office/powerpoint/2010/main" val="354990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F0994CD-CD86-4353-86B7-8520966DDED4}" type="datetimeFigureOut">
              <a:rPr lang="de-DE" smtClean="0"/>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E98B242-BE84-44E4-AE1A-1582D40945FD}" type="slidenum">
              <a:rPr lang="de-DE" smtClean="0"/>
              <a:t>‹Nr.›</a:t>
            </a:fld>
            <a:endParaRPr lang="de-DE"/>
          </a:p>
        </p:txBody>
      </p:sp>
    </p:spTree>
    <p:extLst>
      <p:ext uri="{BB962C8B-B14F-4D97-AF65-F5344CB8AC3E}">
        <p14:creationId xmlns:p14="http://schemas.microsoft.com/office/powerpoint/2010/main" val="154952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F0994CD-CD86-4353-86B7-8520966DDED4}" type="datetimeFigureOut">
              <a:rPr lang="de-DE" smtClean="0"/>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E98B242-BE84-44E4-AE1A-1582D40945FD}" type="slidenum">
              <a:rPr lang="de-DE" smtClean="0"/>
              <a:t>‹Nr.›</a:t>
            </a:fld>
            <a:endParaRPr lang="de-DE"/>
          </a:p>
        </p:txBody>
      </p:sp>
    </p:spTree>
    <p:extLst>
      <p:ext uri="{BB962C8B-B14F-4D97-AF65-F5344CB8AC3E}">
        <p14:creationId xmlns:p14="http://schemas.microsoft.com/office/powerpoint/2010/main" val="330249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F0994CD-CD86-4353-86B7-8520966DDED4}" type="datetimeFigureOut">
              <a:rPr lang="de-DE" smtClean="0"/>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E98B242-BE84-44E4-AE1A-1582D40945FD}" type="slidenum">
              <a:rPr lang="de-DE" smtClean="0"/>
              <a:t>‹Nr.›</a:t>
            </a:fld>
            <a:endParaRPr lang="de-DE"/>
          </a:p>
        </p:txBody>
      </p:sp>
    </p:spTree>
    <p:extLst>
      <p:ext uri="{BB962C8B-B14F-4D97-AF65-F5344CB8AC3E}">
        <p14:creationId xmlns:p14="http://schemas.microsoft.com/office/powerpoint/2010/main" val="397657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F0994CD-CD86-4353-86B7-8520966DDED4}" type="datetimeFigureOut">
              <a:rPr lang="de-DE" smtClean="0"/>
              <a:t>31.03.2020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E98B242-BE84-44E4-AE1A-1582D40945FD}" type="slidenum">
              <a:rPr lang="de-DE" smtClean="0"/>
              <a:t>‹Nr.›</a:t>
            </a:fld>
            <a:endParaRPr lang="de-DE"/>
          </a:p>
        </p:txBody>
      </p:sp>
    </p:spTree>
    <p:extLst>
      <p:ext uri="{BB962C8B-B14F-4D97-AF65-F5344CB8AC3E}">
        <p14:creationId xmlns:p14="http://schemas.microsoft.com/office/powerpoint/2010/main" val="237529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F0994CD-CD86-4353-86B7-8520966DDED4}" type="datetimeFigureOut">
              <a:rPr lang="de-DE" smtClean="0"/>
              <a:t>31.03.2020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E98B242-BE84-44E4-AE1A-1582D40945FD}" type="slidenum">
              <a:rPr lang="de-DE" smtClean="0"/>
              <a:t>‹Nr.›</a:t>
            </a:fld>
            <a:endParaRPr lang="de-DE"/>
          </a:p>
        </p:txBody>
      </p:sp>
    </p:spTree>
    <p:extLst>
      <p:ext uri="{BB962C8B-B14F-4D97-AF65-F5344CB8AC3E}">
        <p14:creationId xmlns:p14="http://schemas.microsoft.com/office/powerpoint/2010/main" val="107601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F0994CD-CD86-4353-86B7-8520966DDED4}" type="datetimeFigureOut">
              <a:rPr lang="de-DE" smtClean="0"/>
              <a:t>31.03.2020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E98B242-BE84-44E4-AE1A-1582D40945FD}" type="slidenum">
              <a:rPr lang="de-DE" smtClean="0"/>
              <a:t>‹Nr.›</a:t>
            </a:fld>
            <a:endParaRPr lang="de-DE"/>
          </a:p>
        </p:txBody>
      </p:sp>
    </p:spTree>
    <p:extLst>
      <p:ext uri="{BB962C8B-B14F-4D97-AF65-F5344CB8AC3E}">
        <p14:creationId xmlns:p14="http://schemas.microsoft.com/office/powerpoint/2010/main" val="52045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F0994CD-CD86-4353-86B7-8520966DDED4}" type="datetimeFigureOut">
              <a:rPr lang="de-DE" smtClean="0"/>
              <a:t>31.03.2020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E98B242-BE84-44E4-AE1A-1582D40945FD}" type="slidenum">
              <a:rPr lang="de-DE" smtClean="0"/>
              <a:t>‹Nr.›</a:t>
            </a:fld>
            <a:endParaRPr lang="de-DE"/>
          </a:p>
        </p:txBody>
      </p:sp>
    </p:spTree>
    <p:extLst>
      <p:ext uri="{BB962C8B-B14F-4D97-AF65-F5344CB8AC3E}">
        <p14:creationId xmlns:p14="http://schemas.microsoft.com/office/powerpoint/2010/main" val="91430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F0994CD-CD86-4353-86B7-8520966DDED4}" type="datetimeFigureOut">
              <a:rPr lang="de-DE" smtClean="0"/>
              <a:t>31.03.2020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E98B242-BE84-44E4-AE1A-1582D40945FD}" type="slidenum">
              <a:rPr lang="de-DE" smtClean="0"/>
              <a:t>‹Nr.›</a:t>
            </a:fld>
            <a:endParaRPr lang="de-DE"/>
          </a:p>
        </p:txBody>
      </p:sp>
    </p:spTree>
    <p:extLst>
      <p:ext uri="{BB962C8B-B14F-4D97-AF65-F5344CB8AC3E}">
        <p14:creationId xmlns:p14="http://schemas.microsoft.com/office/powerpoint/2010/main" val="298456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F0994CD-CD86-4353-86B7-8520966DDED4}" type="datetimeFigureOut">
              <a:rPr lang="de-DE" smtClean="0"/>
              <a:t>31.03.2020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E98B242-BE84-44E4-AE1A-1582D40945FD}" type="slidenum">
              <a:rPr lang="de-DE" smtClean="0"/>
              <a:t>‹Nr.›</a:t>
            </a:fld>
            <a:endParaRPr lang="de-DE"/>
          </a:p>
        </p:txBody>
      </p:sp>
    </p:spTree>
    <p:extLst>
      <p:ext uri="{BB962C8B-B14F-4D97-AF65-F5344CB8AC3E}">
        <p14:creationId xmlns:p14="http://schemas.microsoft.com/office/powerpoint/2010/main" val="380537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0994CD-CD86-4353-86B7-8520966DDED4}" type="datetimeFigureOut">
              <a:rPr lang="de-DE" smtClean="0"/>
              <a:t>31.03.2020</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E98B242-BE84-44E4-AE1A-1582D40945FD}" type="slidenum">
              <a:rPr lang="de-DE" smtClean="0"/>
              <a:t>‹Nr.›</a:t>
            </a:fld>
            <a:endParaRPr lang="de-DE"/>
          </a:p>
        </p:txBody>
      </p:sp>
    </p:spTree>
    <p:extLst>
      <p:ext uri="{BB962C8B-B14F-4D97-AF65-F5344CB8AC3E}">
        <p14:creationId xmlns:p14="http://schemas.microsoft.com/office/powerpoint/2010/main" val="6154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2B805AF-6542-4D4B-B596-8326733B8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24" y="-10822"/>
            <a:ext cx="2380852" cy="766866"/>
          </a:xfrm>
          <a:prstGeom prst="rect">
            <a:avLst/>
          </a:prstGeom>
        </p:spPr>
      </p:pic>
      <p:sp>
        <p:nvSpPr>
          <p:cNvPr id="7" name="TextBox 6">
            <a:extLst>
              <a:ext uri="{FF2B5EF4-FFF2-40B4-BE49-F238E27FC236}">
                <a16:creationId xmlns="" xmlns:a16="http://schemas.microsoft.com/office/drawing/2014/main" id="{8F213977-0569-4AEA-9863-1E93581A297C}"/>
              </a:ext>
            </a:extLst>
          </p:cNvPr>
          <p:cNvSpPr txBox="1"/>
          <p:nvPr/>
        </p:nvSpPr>
        <p:spPr>
          <a:xfrm>
            <a:off x="2504661" y="166532"/>
            <a:ext cx="2067339" cy="300083"/>
          </a:xfrm>
          <a:prstGeom prst="rect">
            <a:avLst/>
          </a:prstGeom>
          <a:noFill/>
        </p:spPr>
        <p:txBody>
          <a:bodyPr wrap="square" lIns="68580" tIns="34290" rIns="68580" bIns="34290" rtlCol="0">
            <a:spAutoFit/>
          </a:bodyPr>
          <a:lstStyle/>
          <a:p>
            <a:r>
              <a:rPr lang="en-GB" sz="1500" dirty="0" err="1">
                <a:solidFill>
                  <a:srgbClr val="FF0000"/>
                </a:solidFill>
              </a:rPr>
              <a:t>Durchsuchen</a:t>
            </a:r>
            <a:r>
              <a:rPr lang="en-GB" sz="1500" dirty="0">
                <a:solidFill>
                  <a:srgbClr val="FF0000"/>
                </a:solidFill>
              </a:rPr>
              <a:t> </a:t>
            </a:r>
          </a:p>
        </p:txBody>
      </p:sp>
      <p:sp>
        <p:nvSpPr>
          <p:cNvPr id="8" name="Isosceles Triangle 7">
            <a:extLst>
              <a:ext uri="{FF2B5EF4-FFF2-40B4-BE49-F238E27FC236}">
                <a16:creationId xmlns="" xmlns:a16="http://schemas.microsoft.com/office/drawing/2014/main" id="{9C831899-7629-4686-8577-68017C6A3D2C}"/>
              </a:ext>
            </a:extLst>
          </p:cNvPr>
          <p:cNvSpPr/>
          <p:nvPr/>
        </p:nvSpPr>
        <p:spPr>
          <a:xfrm rot="10800000">
            <a:off x="3600364" y="300343"/>
            <a:ext cx="90512" cy="490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pic>
        <p:nvPicPr>
          <p:cNvPr id="11" name="Picture 10">
            <a:extLst>
              <a:ext uri="{FF2B5EF4-FFF2-40B4-BE49-F238E27FC236}">
                <a16:creationId xmlns="" xmlns:a16="http://schemas.microsoft.com/office/drawing/2014/main" id="{D7964259-DC37-4706-89EE-23F27E041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7884" y="240745"/>
            <a:ext cx="237930" cy="237930"/>
          </a:xfrm>
          <a:prstGeom prst="rect">
            <a:avLst/>
          </a:prstGeom>
        </p:spPr>
      </p:pic>
      <p:sp>
        <p:nvSpPr>
          <p:cNvPr id="12" name="TextBox 11">
            <a:extLst>
              <a:ext uri="{FF2B5EF4-FFF2-40B4-BE49-F238E27FC236}">
                <a16:creationId xmlns="" xmlns:a16="http://schemas.microsoft.com/office/drawing/2014/main" id="{70150FFE-169C-44F5-A838-E262C2178723}"/>
              </a:ext>
            </a:extLst>
          </p:cNvPr>
          <p:cNvSpPr txBox="1"/>
          <p:nvPr/>
        </p:nvSpPr>
        <p:spPr>
          <a:xfrm>
            <a:off x="8105814" y="201676"/>
            <a:ext cx="1371600" cy="346249"/>
          </a:xfrm>
          <a:prstGeom prst="rect">
            <a:avLst/>
          </a:prstGeom>
          <a:noFill/>
        </p:spPr>
        <p:txBody>
          <a:bodyPr wrap="square" lIns="68580" tIns="34290" rIns="68580" bIns="34290" rtlCol="0">
            <a:spAutoFit/>
          </a:bodyPr>
          <a:lstStyle/>
          <a:p>
            <a:r>
              <a:rPr lang="en-GB" dirty="0" err="1" smtClean="0">
                <a:solidFill>
                  <a:schemeClr val="bg1"/>
                </a:solidFill>
              </a:rPr>
              <a:t>Suche</a:t>
            </a:r>
            <a:endParaRPr lang="en-GB" dirty="0">
              <a:solidFill>
                <a:schemeClr val="bg1"/>
              </a:solidFil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002" y="1059582"/>
            <a:ext cx="2025659" cy="3147813"/>
          </a:xfrm>
          <a:prstGeom prst="rect">
            <a:avLst/>
          </a:prstGeom>
        </p:spPr>
      </p:pic>
      <p:sp>
        <p:nvSpPr>
          <p:cNvPr id="9" name="Textfeld 8"/>
          <p:cNvSpPr txBox="1"/>
          <p:nvPr/>
        </p:nvSpPr>
        <p:spPr>
          <a:xfrm>
            <a:off x="3538330" y="3651870"/>
            <a:ext cx="2689854" cy="646331"/>
          </a:xfrm>
          <a:prstGeom prst="rect">
            <a:avLst/>
          </a:prstGeom>
          <a:solidFill>
            <a:srgbClr val="FF0000"/>
          </a:solidFill>
        </p:spPr>
        <p:txBody>
          <a:bodyPr wrap="square" rtlCol="0">
            <a:spAutoFit/>
          </a:bodyPr>
          <a:lstStyle/>
          <a:p>
            <a:pPr algn="ctr"/>
            <a:r>
              <a:rPr lang="de-DE" dirty="0" smtClean="0">
                <a:solidFill>
                  <a:schemeClr val="bg1"/>
                </a:solidFill>
              </a:rPr>
              <a:t>Drück „ESC“ um zurück zur  Startseite zu gelangen</a:t>
            </a:r>
            <a:endParaRPr lang="de-DE" dirty="0">
              <a:solidFill>
                <a:schemeClr val="bg1"/>
              </a:solidFill>
            </a:endParaRPr>
          </a:p>
        </p:txBody>
      </p:sp>
      <p:sp>
        <p:nvSpPr>
          <p:cNvPr id="3" name="Textfeld 2"/>
          <p:cNvSpPr txBox="1"/>
          <p:nvPr/>
        </p:nvSpPr>
        <p:spPr>
          <a:xfrm>
            <a:off x="3131840" y="786828"/>
            <a:ext cx="5328592" cy="2800767"/>
          </a:xfrm>
          <a:prstGeom prst="rect">
            <a:avLst/>
          </a:prstGeom>
          <a:noFill/>
        </p:spPr>
        <p:txBody>
          <a:bodyPr wrap="square" rtlCol="0">
            <a:spAutoFit/>
          </a:bodyPr>
          <a:lstStyle/>
          <a:p>
            <a:r>
              <a:rPr lang="de-DE" sz="1600" dirty="0">
                <a:solidFill>
                  <a:schemeClr val="bg1"/>
                </a:solidFill>
              </a:rPr>
              <a:t>Fast seit einem Jahr ist Karls Großvater tot. Als dieser dem 13-Jährigen im Traum erscheint, setzt  Karl alles daran, ein weltbekannter </a:t>
            </a:r>
            <a:r>
              <a:rPr lang="de-DE" sz="1600" dirty="0" smtClean="0">
                <a:solidFill>
                  <a:schemeClr val="bg1"/>
                </a:solidFill>
              </a:rPr>
              <a:t>YouTube-Star </a:t>
            </a:r>
            <a:r>
              <a:rPr lang="de-DE" sz="1600" dirty="0">
                <a:solidFill>
                  <a:schemeClr val="bg1"/>
                </a:solidFill>
              </a:rPr>
              <a:t>zu werden. Doch seine Pläne werden immer wieder durchkreuzt: Seine Oma, die nach dem Tod ihres Mannes einsam ist, will ins Mehrgenerationenhaus Fidibus umziehen. Seine Eltern sind gar nicht begeistert von der Idee, sodass Karl und seine Cousins Master und Desaster ihrer Oma heimlich beim Umzug helfen. Wie soll man da nur seine YouTube-Karriere vorantreiben? Als Karls Eltern sich auch noch trennen und Karls Vater zu seiner Schwiegermutter in das Haus Fidibus zieht, ist die Katastrophe perfekt.</a:t>
            </a:r>
          </a:p>
        </p:txBody>
      </p:sp>
    </p:spTree>
    <p:extLst>
      <p:ext uri="{BB962C8B-B14F-4D97-AF65-F5344CB8AC3E}">
        <p14:creationId xmlns:p14="http://schemas.microsoft.com/office/powerpoint/2010/main" val="315317656"/>
      </p:ext>
    </p:extLst>
  </p:cSld>
  <p:clrMapOvr>
    <a:masterClrMapping/>
  </p:clrMapOvr>
  <mc:AlternateContent xmlns:mc="http://schemas.openxmlformats.org/markup-compatibility/2006" xmlns:p14="http://schemas.microsoft.com/office/powerpoint/2010/main">
    <mc:Choice Requires="p14">
      <p:transition spd="slow" p14:dur="2000" advClick="0" advTm="23593"/>
    </mc:Choice>
    <mc:Fallback xmlns="">
      <p:transition spd="slow" advClick="0" advTm="23593"/>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Words>
  <Application>Microsoft Office PowerPoint</Application>
  <PresentationFormat>Bildschirmpräsentation (16:9)</PresentationFormat>
  <Paragraphs>4</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Larissa</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alf-presse</dc:creator>
  <cp:lastModifiedBy>alf-presse</cp:lastModifiedBy>
  <cp:revision>3</cp:revision>
  <dcterms:created xsi:type="dcterms:W3CDTF">2020-03-16T15:39:18Z</dcterms:created>
  <dcterms:modified xsi:type="dcterms:W3CDTF">2020-03-31T13:20:25Z</dcterms:modified>
</cp:coreProperties>
</file>